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7ECF18E-B143-4EF7-9F1D-0BEAC532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279E45-E995-42A7-8794-CF9AAB5A4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041320"/>
          </a:xfrm>
        </p:spPr>
        <p:txBody>
          <a:bodyPr>
            <a:normAutofit/>
          </a:bodyPr>
          <a:lstStyle/>
          <a:p>
            <a:r>
              <a:rPr lang="nl-NL" sz="6000" dirty="0" err="1">
                <a:solidFill>
                  <a:schemeClr val="bg1"/>
                </a:solidFill>
                <a:latin typeface="Dwarven Stonecraft" pitchFamily="2" charset="0"/>
              </a:rPr>
              <a:t>Danger</a:t>
            </a:r>
            <a:r>
              <a:rPr lang="nl-NL" sz="6000" dirty="0">
                <a:solidFill>
                  <a:schemeClr val="bg1"/>
                </a:solidFill>
                <a:latin typeface="Dwarven Stonecraft" pitchFamily="2" charset="0"/>
              </a:rPr>
              <a:t> </a:t>
            </a:r>
            <a:r>
              <a:rPr lang="nl-NL" sz="6000" dirty="0" err="1">
                <a:solidFill>
                  <a:schemeClr val="bg1"/>
                </a:solidFill>
                <a:latin typeface="Dwarven Stonecraft" pitchFamily="2" charset="0"/>
              </a:rPr>
              <a:t>Dwarves</a:t>
            </a:r>
            <a:endParaRPr lang="nl-NL" sz="60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3AD65D1-663A-44EA-B585-64C1B39F9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mijs, </a:t>
            </a:r>
            <a:r>
              <a:rPr lang="nl-NL" dirty="0" err="1">
                <a:solidFill>
                  <a:schemeClr val="bg1"/>
                </a:solidFill>
              </a:rPr>
              <a:t>lajos</a:t>
            </a:r>
            <a:r>
              <a:rPr lang="nl-NL" dirty="0">
                <a:solidFill>
                  <a:schemeClr val="bg1"/>
                </a:solidFill>
              </a:rPr>
              <a:t>, wouter, </a:t>
            </a:r>
            <a:r>
              <a:rPr lang="nl-NL" dirty="0" err="1">
                <a:solidFill>
                  <a:schemeClr val="bg1"/>
                </a:solidFill>
              </a:rPr>
              <a:t>vera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dominik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lucas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8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7E4D189-017E-4E50-9C38-C000A380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8E1B4E-A334-4D30-BA3B-F6A19D22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Dwarven Stonecraft" pitchFamily="2" charset="0"/>
              </a:rPr>
              <a:t>Concept</a:t>
            </a:r>
            <a:r>
              <a:rPr lang="en-US" sz="2800" dirty="0"/>
              <a:t>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2E5EA3-0D63-435B-BB2D-64AD02A37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Diablo 3 / Dungeon crawler</a:t>
            </a:r>
          </a:p>
          <a:p>
            <a:r>
              <a:rPr lang="en-US" dirty="0">
                <a:solidFill>
                  <a:schemeClr val="bg1"/>
                </a:solidFill>
              </a:rPr>
              <a:t>Dwarves</a:t>
            </a:r>
          </a:p>
          <a:p>
            <a:r>
              <a:rPr lang="en-US" dirty="0">
                <a:solidFill>
                  <a:schemeClr val="bg1"/>
                </a:solidFill>
              </a:rPr>
              <a:t>Spiders </a:t>
            </a:r>
          </a:p>
          <a:p>
            <a:r>
              <a:rPr lang="en-US" dirty="0">
                <a:solidFill>
                  <a:schemeClr val="bg1"/>
                </a:solidFill>
              </a:rPr>
              <a:t>Dungeon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92B2A36E-F021-4CDF-BCB4-31D9E62EC6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" b="-3"/>
          <a:stretch/>
        </p:blipFill>
        <p:spPr bwMode="auto">
          <a:xfrm>
            <a:off x="4630994" y="645106"/>
            <a:ext cx="6916633" cy="524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9771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E925778-CF49-4E30-80A0-E3AD88C5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0AED719-4887-4148-99D3-7DE896E8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Style guide</a:t>
            </a:r>
          </a:p>
        </p:txBody>
      </p:sp>
      <p:pic>
        <p:nvPicPr>
          <p:cNvPr id="9" name="Tijdelijke aanduiding voor inhoud 5">
            <a:extLst>
              <a:ext uri="{FF2B5EF4-FFF2-40B4-BE49-F238E27FC236}">
                <a16:creationId xmlns:a16="http://schemas.microsoft.com/office/drawing/2014/main" id="{9F3C60F0-D6B0-484A-BCD0-4DD264CA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042" y="881676"/>
            <a:ext cx="3416888" cy="1785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428F1B-586F-489F-8378-F955DD036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Textures </a:t>
            </a:r>
          </a:p>
          <a:p>
            <a:r>
              <a:rPr lang="en-US" dirty="0">
                <a:solidFill>
                  <a:schemeClr val="bg1"/>
                </a:solidFill>
              </a:rPr>
              <a:t>Objects </a:t>
            </a:r>
          </a:p>
          <a:p>
            <a:r>
              <a:rPr lang="en-US" dirty="0">
                <a:solidFill>
                  <a:schemeClr val="bg1"/>
                </a:solidFill>
              </a:rPr>
              <a:t>Enemies</a:t>
            </a:r>
          </a:p>
          <a:p>
            <a:r>
              <a:rPr lang="en-US" dirty="0">
                <a:solidFill>
                  <a:schemeClr val="bg1"/>
                </a:solidFill>
              </a:rPr>
              <a:t>Character</a:t>
            </a:r>
          </a:p>
          <a:p>
            <a:r>
              <a:rPr lang="en-US" dirty="0">
                <a:solidFill>
                  <a:schemeClr val="bg1"/>
                </a:solidFill>
              </a:rPr>
              <a:t>UI</a:t>
            </a:r>
          </a:p>
          <a:p>
            <a:r>
              <a:rPr lang="en-US" dirty="0">
                <a:solidFill>
                  <a:schemeClr val="bg1"/>
                </a:solidFill>
              </a:rPr>
              <a:t>Weapons</a:t>
            </a:r>
          </a:p>
        </p:txBody>
      </p:sp>
      <p:pic>
        <p:nvPicPr>
          <p:cNvPr id="3076" name="Picture 4" descr="https://lh5.googleusercontent.com/BWfyGhx_JgUWk2TAFWT-x0215qhNTN0F33lpl6fmmIOOto7V4Dp5Y2J3b3sIWkOCi_uXzQRtbHuD1aI4n0ARl_-Q23MU-m2XCwNAI0GH17-ZCvFgQ0SEMLptRwAfHzaf7wuzPk7C">
            <a:extLst>
              <a:ext uri="{FF2B5EF4-FFF2-40B4-BE49-F238E27FC236}">
                <a16:creationId xmlns:a16="http://schemas.microsoft.com/office/drawing/2014/main" id="{7E34E42F-27AE-4F44-AE23-8F02A9011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42" y="2918297"/>
            <a:ext cx="3416888" cy="2571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8" name="Picture 6" descr="https://lh3.googleusercontent.com/1mn_Z4DhG55QDmC5SW86siCh0HQ-aWvRtQsLlpAQVKw3sikWoPvCfkLtILjTSWLXWl2PWGNeFvOOtmVet4siP5ksuQWJHhKVGszdXlLwyul4msZDN_Sb47kUtmZwa7aECsOA26MC">
            <a:extLst>
              <a:ext uri="{FF2B5EF4-FFF2-40B4-BE49-F238E27FC236}">
                <a16:creationId xmlns:a16="http://schemas.microsoft.com/office/drawing/2014/main" id="{9323215E-0BF1-45FF-B0F4-B283A68C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34" y="2207373"/>
            <a:ext cx="3551577" cy="1996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5123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A0F1104-0939-44EA-A05F-9B5A01F8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CC601C-A222-4F90-B2B0-F0A03976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7560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Dwarven Stonecraft" pitchFamily="2" charset="0"/>
              </a:rPr>
              <a:t>gdd</a:t>
            </a:r>
            <a:endParaRPr lang="en-US" sz="48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22BCFCA-47AF-49DF-8ACE-F30B6226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4180" y="2114026"/>
            <a:ext cx="5888891" cy="4134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Polycount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character    max poly 6K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enemies      max poly 4K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weapons     max poly 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Environment   max poly 1k</a:t>
            </a:r>
          </a:p>
          <a:p>
            <a:pPr>
              <a:lnSpc>
                <a:spcPct val="90000"/>
              </a:lnSpc>
            </a:pP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Texture resolution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character  max resolution 2k  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enemies   max resolution 2k  target 1k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weapons   max resolution 1k  target 512k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Environment  max resolution 1k  target 512k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F573A0A-484A-4F4C-A162-2B7BBC75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3026" y="645106"/>
            <a:ext cx="4171958" cy="524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26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2632776-C071-4DF4-9411-9EF50A59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492F47-426F-40CA-8B52-47DF673C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Dwarven Stonecraft" pitchFamily="2" charset="0"/>
              </a:rPr>
              <a:t>UMl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Dwarven Stonecraft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5DE764C-0D29-4D94-AC30-1DAB48153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827" b="1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E8E15F-E13B-49F8-85E9-C4540A2F1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369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7DDBBE9-207F-4CDC-A6BC-2364CDE4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D3B27E7-B023-4D5B-AFBF-3797EE1F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chemeClr val="bg1"/>
                </a:solidFill>
                <a:latin typeface="Dwarven Stonecraft" pitchFamily="2" charset="0"/>
              </a:rPr>
              <a:t>schedule</a:t>
            </a:r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 </a:t>
            </a:r>
            <a:r>
              <a:rPr lang="nl-NL" sz="4800" dirty="0" err="1">
                <a:solidFill>
                  <a:schemeClr val="bg1"/>
                </a:solidFill>
                <a:latin typeface="Dwarven Stonecraft" pitchFamily="2" charset="0"/>
              </a:rPr>
              <a:t>and</a:t>
            </a:r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 </a:t>
            </a:r>
            <a:r>
              <a:rPr lang="nl-NL" sz="4800" dirty="0" err="1">
                <a:solidFill>
                  <a:schemeClr val="bg1"/>
                </a:solidFill>
                <a:latin typeface="Dwarven Stonecraft" pitchFamily="2" charset="0"/>
              </a:rPr>
              <a:t>sCrum</a:t>
            </a:r>
            <a:endParaRPr lang="nl-NL" sz="4800" dirty="0">
              <a:solidFill>
                <a:schemeClr val="bg1"/>
              </a:solidFill>
              <a:latin typeface="Dwarven Stonecraft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97A794D-3009-4C6B-8F73-24C29B04B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622" y="2562964"/>
            <a:ext cx="5832609" cy="2879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1C25FF7A-1144-420D-8B76-50BE4D783C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7062" y="2514600"/>
            <a:ext cx="6107316" cy="2879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351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8DA55FD-E18A-4328-AA51-47B7E70B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C83EC8-4E82-4231-8612-43D679A2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800" dirty="0">
                <a:solidFill>
                  <a:schemeClr val="bg1"/>
                </a:solidFill>
                <a:latin typeface="Dwarven Stonecraft" pitchFamily="2" charset="0"/>
              </a:rPr>
              <a:t>Presentie</a:t>
            </a:r>
            <a:r>
              <a:rPr lang="nl-NL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1C6ABD0-C6D4-42CB-983A-A79486B94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286125"/>
            <a:ext cx="9906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39</Words>
  <Application>Microsoft Office PowerPoint</Application>
  <PresentationFormat>Breedbeeld</PresentationFormat>
  <Paragraphs>28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Dwarven Stonecraft</vt:lpstr>
      <vt:lpstr>Raster</vt:lpstr>
      <vt:lpstr>Danger Dwarves</vt:lpstr>
      <vt:lpstr>Concept </vt:lpstr>
      <vt:lpstr>Style guide</vt:lpstr>
      <vt:lpstr>gdd</vt:lpstr>
      <vt:lpstr>UMl</vt:lpstr>
      <vt:lpstr>schedule and sCrum</vt:lpstr>
      <vt:lpstr>Presentie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Dwarf dungeon</dc:title>
  <dc:creator>mijs</dc:creator>
  <cp:lastModifiedBy>wouter ujvai</cp:lastModifiedBy>
  <cp:revision>5</cp:revision>
  <dcterms:created xsi:type="dcterms:W3CDTF">2018-09-13T08:14:44Z</dcterms:created>
  <dcterms:modified xsi:type="dcterms:W3CDTF">2018-09-13T15:20:46Z</dcterms:modified>
</cp:coreProperties>
</file>